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2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22" autoAdjust="0"/>
    <p:restoredTop sz="94718" autoAdjust="0"/>
  </p:normalViewPr>
  <p:slideViewPr>
    <p:cSldViewPr>
      <p:cViewPr varScale="1">
        <p:scale>
          <a:sx n="70" d="100"/>
          <a:sy n="70" d="100"/>
        </p:scale>
        <p:origin x="-528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9/10/2009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Year 2004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politics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 A lot of people were elected in 2004 such as presidents and prime ministers</a:t>
            </a:r>
          </a:p>
          <a:p>
            <a:pPr>
              <a:buNone/>
            </a:pPr>
            <a:r>
              <a:rPr lang="en-US" dirty="0" smtClean="0"/>
              <a:t> </a:t>
            </a:r>
            <a:r>
              <a:rPr lang="en-US" dirty="0" smtClean="0"/>
              <a:t>a lot of suicide bombings were made in Iraq and Pakistan coming from the war</a:t>
            </a:r>
          </a:p>
          <a:p>
            <a:pPr>
              <a:buNone/>
            </a:pPr>
            <a:r>
              <a:rPr lang="en-US" dirty="0" smtClean="0"/>
              <a:t>Saddam Hussein was starting his trial </a:t>
            </a:r>
          </a:p>
          <a:p>
            <a:pPr>
              <a:buNone/>
            </a:pPr>
            <a:r>
              <a:rPr lang="en-US" dirty="0" smtClean="0"/>
              <a:t>Ronald Regan died at the age of 93</a:t>
            </a:r>
          </a:p>
          <a:p>
            <a:pPr>
              <a:buNone/>
            </a:pPr>
            <a:r>
              <a:rPr lang="en-US" dirty="0" smtClean="0"/>
              <a:t>Bush won his </a:t>
            </a:r>
            <a:r>
              <a:rPr lang="en-US" smtClean="0"/>
              <a:t>2</a:t>
            </a:r>
            <a:r>
              <a:rPr lang="en-US" baseline="30000" smtClean="0"/>
              <a:t>nd</a:t>
            </a:r>
            <a:r>
              <a:rPr lang="en-US" smtClean="0"/>
              <a:t> presidency    </a:t>
            </a:r>
            <a:endParaRPr 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economy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statistics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Natural disasters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Inventions/ technology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 </a:t>
            </a:r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Fashion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Music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SPORTS!!!!!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65</Words>
  <Application>Microsoft Office PowerPoint</Application>
  <PresentationFormat>On-screen Show (4:3)</PresentationFormat>
  <Paragraphs>15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Year 2004</vt:lpstr>
      <vt:lpstr>politics</vt:lpstr>
      <vt:lpstr>economy</vt:lpstr>
      <vt:lpstr>statistics</vt:lpstr>
      <vt:lpstr>Natural disasters</vt:lpstr>
      <vt:lpstr>Inventions/ technology</vt:lpstr>
      <vt:lpstr>Fashion </vt:lpstr>
      <vt:lpstr>Music</vt:lpstr>
      <vt:lpstr>SPORTS!!!!!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Year 2004</dc:title>
  <dc:creator/>
  <cp:lastModifiedBy>Administrator</cp:lastModifiedBy>
  <cp:revision>7</cp:revision>
  <dcterms:created xsi:type="dcterms:W3CDTF">2006-08-16T00:00:00Z</dcterms:created>
  <dcterms:modified xsi:type="dcterms:W3CDTF">2009-09-10T20:12:38Z</dcterms:modified>
</cp:coreProperties>
</file>

<file path=docProps/thumbnail.jpeg>
</file>